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7" r:id="rId4"/>
    <p:sldId id="263" r:id="rId5"/>
    <p:sldId id="264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08A6A8"/>
    <a:srgbClr val="E73324"/>
    <a:srgbClr val="696969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20F8-3C6E-4C2E-9E45-D69CDDC5039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0E30-2BF3-46E0-BD01-7570E2062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62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20F8-3C6E-4C2E-9E45-D69CDDC5039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0E30-2BF3-46E0-BD01-7570E2062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92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20F8-3C6E-4C2E-9E45-D69CDDC5039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0E30-2BF3-46E0-BD01-7570E2062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86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20F8-3C6E-4C2E-9E45-D69CDDC5039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0E30-2BF3-46E0-BD01-7570E2062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0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20F8-3C6E-4C2E-9E45-D69CDDC5039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0E30-2BF3-46E0-BD01-7570E2062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20F8-3C6E-4C2E-9E45-D69CDDC5039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0E30-2BF3-46E0-BD01-7570E2062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01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20F8-3C6E-4C2E-9E45-D69CDDC5039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0E30-2BF3-46E0-BD01-7570E2062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34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20F8-3C6E-4C2E-9E45-D69CDDC5039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0E30-2BF3-46E0-BD01-7570E2062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23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20F8-3C6E-4C2E-9E45-D69CDDC5039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0E30-2BF3-46E0-BD01-7570E2062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5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20F8-3C6E-4C2E-9E45-D69CDDC5039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0E30-2BF3-46E0-BD01-7570E2062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9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20F8-3C6E-4C2E-9E45-D69CDDC5039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0E30-2BF3-46E0-BD01-7570E2062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31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A20F8-3C6E-4C2E-9E45-D69CDDC5039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70E30-2BF3-46E0-BD01-7570E2062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7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s://party365.ru/gotovye-resheniya/karaoke-sistemy/" TargetMode="External"/><Relationship Id="rId18" Type="http://schemas.openxmlformats.org/officeDocument/2006/relationships/image" Target="../media/image10.jpeg"/><Relationship Id="rId3" Type="http://schemas.openxmlformats.org/officeDocument/2006/relationships/hyperlink" Target="https://party365.ru/gotovye-resheniya/otkrytie-torgovyh-tochek/" TargetMode="External"/><Relationship Id="rId7" Type="http://schemas.openxmlformats.org/officeDocument/2006/relationships/hyperlink" Target="https://party365.ru/gotovye-resheniya/prezentacii/" TargetMode="External"/><Relationship Id="rId12" Type="http://schemas.openxmlformats.org/officeDocument/2006/relationships/image" Target="../media/image7.jpeg"/><Relationship Id="rId17" Type="http://schemas.openxmlformats.org/officeDocument/2006/relationships/hyperlink" Target="https://party365.ru/gotovye-resheniya/svadby/" TargetMode="External"/><Relationship Id="rId2" Type="http://schemas.openxmlformats.org/officeDocument/2006/relationships/image" Target="../media/image2.jpe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hyperlink" Target="https://party365.ru/gotovye-resheniya/dj-oborudovanie/" TargetMode="External"/><Relationship Id="rId5" Type="http://schemas.openxmlformats.org/officeDocument/2006/relationships/hyperlink" Target="https://party365.ru/gotovye-resheniya/svet/" TargetMode="External"/><Relationship Id="rId15" Type="http://schemas.openxmlformats.org/officeDocument/2006/relationships/hyperlink" Target="https://party365.ru/video-konferencii-prezentacii/svetodiodnye-ekrany/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s://party365.ru/gotovye-resheniya/backline/" TargetMode="External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hyperlink" Target="https://www.facebook.com/party365.ru/" TargetMode="External"/><Relationship Id="rId7" Type="http://schemas.openxmlformats.org/officeDocument/2006/relationships/hyperlink" Target="https://www.youtube.com/channel/UCw3HUNG3qYrUlUZF57ncPeA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hyperlink" Target="https://vk.com/publicpro365" TargetMode="External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hyperlink" Target="https://instagram.com/party365.ru?igshid=166c03jeh1rp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3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4868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 приветствует компания </a:t>
            </a:r>
            <a:r>
              <a:rPr lang="ru-RU" sz="2000" b="1" cap="all" dirty="0" err="1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Party</a:t>
            </a:r>
            <a:r>
              <a:rPr lang="ru-RU" sz="2000" b="1" cap="all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cap="all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365</a:t>
            </a:r>
            <a:r>
              <a:rPr lang="ru-RU" b="1" cap="all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b="1" cap="all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067252"/>
            <a:ext cx="82809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работаем в </a:t>
            </a:r>
            <a:r>
              <a:rPr lang="ru-RU" sz="1600" b="1" cap="all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индустрии развлечений более </a:t>
            </a:r>
            <a:r>
              <a:rPr lang="ru-RU" sz="1600" b="1" cap="all" dirty="0" smtClean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1600" b="1" cap="all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lang="ru-RU" sz="1600" b="1" cap="all" dirty="0" smtClean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cap="all" dirty="0" smtClean="0">
              <a:solidFill>
                <a:srgbClr val="08A6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cap="all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Основное направление деятельности компании </a:t>
            </a:r>
            <a:r>
              <a:rPr lang="ru-RU" sz="12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техническое обеспечение и сопровождение культурно-массовых мероприятий любой сложности, таких как: презентации и модные показы, конференции, различного рода выставки, открытия магазинов и бутиков, развлекательные мероприятия муниципального и городского масштаба, церемонии вручения премий, съемки кино и видеоклипов, балы, театральные постановки, дискотеки, концерты звезд российской и зарубежной эстрады и множество частных и корпоративных мероприятий.</a:t>
            </a:r>
            <a:endParaRPr lang="en-US" sz="12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6800"/>
            <a:ext cx="2237232" cy="17861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3717032"/>
            <a:ext cx="2016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cap="all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Торжественное</a:t>
            </a:r>
            <a:endParaRPr lang="ru-RU" sz="1300" b="1" cap="all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b="1" cap="all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</a:t>
            </a:r>
            <a:r>
              <a:rPr lang="en-US" sz="1300" b="1" cap="all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300" b="1" cap="all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226438"/>
            <a:ext cx="2159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Звуковое оборудование для открытия торговых центров и магазинов</a:t>
            </a:r>
          </a:p>
        </p:txBody>
      </p:sp>
      <p:pic>
        <p:nvPicPr>
          <p:cNvPr id="17" name="Рисунок 16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256" y="2836800"/>
            <a:ext cx="2237232" cy="178612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411760" y="3717032"/>
            <a:ext cx="2016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cap="all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Световые</a:t>
            </a:r>
          </a:p>
          <a:p>
            <a:pPr algn="ctr"/>
            <a:r>
              <a:rPr lang="ru-RU" sz="1300" b="1" cap="all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Комплекты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79792" y="422643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Готовые световые </a:t>
            </a:r>
            <a:r>
              <a:rPr lang="ru-RU" sz="800" b="1" dirty="0" smtClean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ru-RU" sz="800" b="1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максимальной скидкой!</a:t>
            </a:r>
          </a:p>
        </p:txBody>
      </p:sp>
      <p:pic>
        <p:nvPicPr>
          <p:cNvPr id="18" name="Рисунок 17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12" y="2836800"/>
            <a:ext cx="2237232" cy="178612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716016" y="3717032"/>
            <a:ext cx="2016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cap="all" dirty="0">
                <a:latin typeface="Arial" panose="020B0604020202020204" pitchFamily="34" charset="0"/>
                <a:cs typeface="Arial" panose="020B0604020202020204" pitchFamily="34" charset="0"/>
              </a:rPr>
              <a:t>Комплект </a:t>
            </a:r>
            <a:r>
              <a:rPr lang="ru-RU" sz="13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звука </a:t>
            </a:r>
            <a:r>
              <a:rPr lang="ru-RU" sz="1300" b="1" cap="all" dirty="0">
                <a:latin typeface="Arial" panose="020B0604020202020204" pitchFamily="34" charset="0"/>
                <a:cs typeface="Arial" panose="020B0604020202020204" pitchFamily="34" charset="0"/>
              </a:rPr>
              <a:t>для презентаций</a:t>
            </a:r>
            <a:endParaRPr lang="ru-RU" sz="1300" b="1" cap="all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80012" y="422643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что нужно для проведения презентаций и деловых встреч</a:t>
            </a:r>
          </a:p>
        </p:txBody>
      </p:sp>
      <p:pic>
        <p:nvPicPr>
          <p:cNvPr id="19" name="Рисунок 18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68" y="2836800"/>
            <a:ext cx="2237232" cy="178612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876256" y="3717032"/>
            <a:ext cx="2267744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300" b="1" cap="all" dirty="0">
                <a:latin typeface="Arial" panose="020B0604020202020204" pitchFamily="34" charset="0"/>
                <a:cs typeface="Arial" panose="020B0604020202020204" pitchFamily="34" charset="0"/>
              </a:rPr>
              <a:t>Техническая организация </a:t>
            </a:r>
            <a:endParaRPr lang="ru-RU" sz="13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300"/>
              </a:lnSpc>
            </a:pPr>
            <a:r>
              <a:rPr lang="ru-RU" sz="13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концертов</a:t>
            </a:r>
            <a:endParaRPr lang="ru-RU" sz="1300" b="1" cap="all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84268" y="422640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концертов </a:t>
            </a:r>
            <a:endParaRPr lang="ru-RU" sz="800" b="1" dirty="0" smtClean="0">
              <a:solidFill>
                <a:srgbClr val="08A6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b="1" dirty="0" smtClean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800" b="1" dirty="0" err="1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ru-RU" sz="800" b="1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err="1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ru-RU" sz="800" b="1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высшем уровне</a:t>
            </a:r>
          </a:p>
        </p:txBody>
      </p:sp>
      <p:pic>
        <p:nvPicPr>
          <p:cNvPr id="21" name="Рисунок 20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5912"/>
            <a:ext cx="2237232" cy="178612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7504" y="5573104"/>
            <a:ext cx="2016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cap="all" dirty="0">
                <a:latin typeface="Arial" panose="020B0604020202020204" pitchFamily="34" charset="0"/>
                <a:cs typeface="Arial" panose="020B0604020202020204" pitchFamily="34" charset="0"/>
              </a:rPr>
              <a:t>Готовые </a:t>
            </a:r>
            <a:r>
              <a:rPr lang="en-US" sz="13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DJ </a:t>
            </a:r>
            <a:endParaRPr lang="ru-RU" sz="13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комплекты</a:t>
            </a:r>
            <a:endParaRPr lang="ru-RU" sz="1300" b="1" cap="all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500" y="606840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Подобранное </a:t>
            </a:r>
            <a:r>
              <a:rPr lang="ru-RU" sz="800" b="1" dirty="0" err="1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</a:t>
            </a:r>
            <a:r>
              <a:rPr lang="ru-RU" sz="800" b="1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оборудование по выгодным ценам</a:t>
            </a:r>
          </a:p>
        </p:txBody>
      </p:sp>
      <p:pic>
        <p:nvPicPr>
          <p:cNvPr id="22" name="Рисунок 21">
            <a:hlinkClick r:id="rId13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56" y="4685912"/>
            <a:ext cx="2237232" cy="178612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411760" y="5573104"/>
            <a:ext cx="2016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cap="all" dirty="0">
                <a:latin typeface="Arial" panose="020B0604020202020204" pitchFamily="34" charset="0"/>
                <a:cs typeface="Arial" panose="020B0604020202020204" pitchFamily="34" charset="0"/>
              </a:rPr>
              <a:t>Комплекты </a:t>
            </a:r>
            <a:endParaRPr lang="ru-RU" sz="13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для караоке</a:t>
            </a:r>
            <a:endParaRPr lang="ru-RU" sz="1300" b="1" cap="all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79792" y="606840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Готовые комплекты </a:t>
            </a:r>
            <a:endParaRPr lang="ru-RU" sz="800" b="1" dirty="0" smtClean="0">
              <a:solidFill>
                <a:srgbClr val="08A6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b="1" dirty="0" smtClean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800" b="1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караоке </a:t>
            </a:r>
          </a:p>
        </p:txBody>
      </p:sp>
      <p:pic>
        <p:nvPicPr>
          <p:cNvPr id="24" name="Рисунок 23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12" y="4685912"/>
            <a:ext cx="2237232" cy="178612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716016" y="5573104"/>
            <a:ext cx="2016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СВЕТОДИОДНЫЕ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ЭКРАНЫ</a:t>
            </a:r>
            <a:endParaRPr lang="ru-RU" sz="1300" b="1" cap="all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80012" y="606840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Светодиодные экраны с шагом пикселя 3 мм. 2 мм.</a:t>
            </a:r>
          </a:p>
        </p:txBody>
      </p:sp>
      <p:pic>
        <p:nvPicPr>
          <p:cNvPr id="31" name="Рисунок 30">
            <a:hlinkClick r:id="rId17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68" y="4685912"/>
            <a:ext cx="2237232" cy="178612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020272" y="5573104"/>
            <a:ext cx="2016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cap="all" dirty="0">
                <a:latin typeface="Arial" panose="020B0604020202020204" pitchFamily="34" charset="0"/>
                <a:cs typeface="Arial" panose="020B0604020202020204" pitchFamily="34" charset="0"/>
              </a:rPr>
              <a:t>Оборудование </a:t>
            </a:r>
            <a:endParaRPr lang="ru-RU" sz="13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для свадьбы</a:t>
            </a:r>
            <a:endParaRPr lang="ru-RU" sz="1300" b="1" cap="all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84268" y="606840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Готовые комплекты свет, звук, </a:t>
            </a:r>
            <a:endParaRPr lang="ru-RU" sz="800" b="1" dirty="0" smtClean="0">
              <a:solidFill>
                <a:srgbClr val="08A6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b="1" dirty="0" smtClean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 эффекты</a:t>
            </a:r>
            <a:endParaRPr lang="ru-RU" sz="800" b="1" dirty="0">
              <a:solidFill>
                <a:srgbClr val="08A6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24744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работы </a:t>
            </a:r>
            <a:r>
              <a:rPr lang="ru-RU" sz="1600" b="1" cap="all" dirty="0" smtClean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b="1" cap="all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телеканалами: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5976" y="1175266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Канал, НТВ, </a:t>
            </a:r>
            <a:r>
              <a:rPr lang="ru-RU" sz="12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  <a:r>
              <a:rPr lang="ru-RU" sz="12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ТНТ</a:t>
            </a:r>
            <a:r>
              <a:rPr lang="ru-RU" sz="12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СТС</a:t>
            </a:r>
            <a:endParaRPr lang="en-US" sz="1200" dirty="0">
              <a:solidFill>
                <a:srgbClr val="1C1C1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1560" y="156348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спортивных </a:t>
            </a:r>
            <a:r>
              <a:rPr lang="ru-RU" sz="1600" b="1" cap="all" dirty="0" smtClean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аренах:</a:t>
            </a:r>
            <a:endParaRPr lang="ru-RU" sz="1600" b="1" cap="all" dirty="0">
              <a:solidFill>
                <a:srgbClr val="08A6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55976" y="1556792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ВТБ Арена, арена Химки, </a:t>
            </a:r>
            <a:r>
              <a:rPr lang="ru-RU" sz="12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Локомотив </a:t>
            </a:r>
            <a:r>
              <a:rPr lang="ru-RU" sz="12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арена.</a:t>
            </a:r>
            <a:endParaRPr lang="en-US" sz="1200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1560" y="1995532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cap="all" dirty="0" smtClean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площадках:</a:t>
            </a:r>
            <a:endParaRPr lang="ru-RU" sz="1600" b="1" cap="all" dirty="0">
              <a:solidFill>
                <a:srgbClr val="08A6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55976" y="198884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</a:t>
            </a:r>
            <a:r>
              <a:rPr lang="ru-RU" sz="12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Москва-Сити, </a:t>
            </a:r>
            <a:r>
              <a:rPr lang="ru-RU" sz="12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ИЦ </a:t>
            </a:r>
            <a:r>
              <a:rPr lang="ru-RU" sz="12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 err="1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Сколково</a:t>
            </a:r>
            <a:r>
              <a:rPr lang="ru-RU" sz="12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200" dirty="0" err="1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Сорочаны</a:t>
            </a:r>
            <a:r>
              <a:rPr lang="ru-RU" sz="12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200" dirty="0" smtClean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Loft</a:t>
            </a:r>
            <a:r>
              <a:rPr lang="ru-RU" sz="12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2, Крокус Экспо центр, </a:t>
            </a:r>
            <a:r>
              <a:rPr lang="ru-RU" sz="12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Выставочный </a:t>
            </a:r>
            <a:r>
              <a:rPr lang="ru-RU" sz="12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lang="ru-RU" sz="1200" dirty="0" err="1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Музеон</a:t>
            </a:r>
            <a:r>
              <a:rPr lang="ru-RU" sz="12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Москва, ARTPLAY– Центр Дизайна</a:t>
            </a:r>
            <a:endParaRPr lang="en-US" sz="1200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1560" y="2751311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ночных клубах </a:t>
            </a:r>
            <a:endParaRPr lang="en-US" sz="1600" b="1" cap="all" dirty="0" smtClean="0">
              <a:solidFill>
                <a:srgbClr val="08A6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cap="all" dirty="0" smtClean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развлекательных центрах:</a:t>
            </a:r>
            <a:endParaRPr lang="ru-RU" sz="1600" b="1" cap="all" dirty="0">
              <a:solidFill>
                <a:srgbClr val="08A6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55976" y="2751311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известными музыкальными коллективами </a:t>
            </a:r>
            <a:endParaRPr lang="ru-RU" sz="1200" dirty="0" smtClean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 err="1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Диджеями</a:t>
            </a:r>
            <a:r>
              <a:rPr lang="ru-RU" sz="12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Европы </a:t>
            </a:r>
            <a:r>
              <a:rPr lang="ru-RU" sz="12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России.</a:t>
            </a:r>
            <a:endParaRPr lang="en-US" sz="1200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1560" y="3471391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работе мы используем </a:t>
            </a:r>
            <a:r>
              <a:rPr lang="ru-RU" sz="1600" b="1" cap="all" dirty="0" smtClean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</a:t>
            </a:r>
            <a:endParaRPr lang="en-US" sz="1600" b="1" cap="all" dirty="0" smtClean="0">
              <a:solidFill>
                <a:srgbClr val="08A6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cap="all" dirty="0" smtClean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таких </a:t>
            </a:r>
            <a:r>
              <a:rPr lang="ru-RU" sz="1600" b="1" cap="all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брэндов как</a:t>
            </a:r>
            <a:r>
              <a:rPr lang="ru-RU" sz="1600" b="1" cap="all" dirty="0" smtClean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b="1" cap="all" dirty="0">
              <a:solidFill>
                <a:srgbClr val="08A6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1560" y="400506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L'acoustics</a:t>
            </a:r>
            <a:r>
              <a:rPr lang="en-US" sz="12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Nexo</a:t>
            </a:r>
            <a:r>
              <a:rPr lang="en-US" sz="12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JBL, EV, Shure, Yamaha, A&amp;H, </a:t>
            </a:r>
            <a:r>
              <a:rPr lang="en-US" sz="12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Sennheiser</a:t>
            </a:r>
            <a:r>
              <a:rPr lang="en-US" sz="12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Proel</a:t>
            </a:r>
            <a:r>
              <a:rPr lang="en-US" sz="12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Pioneer, Tama, </a:t>
            </a:r>
          </a:p>
          <a:p>
            <a:r>
              <a:rPr lang="en-US" sz="12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Marshall, Fender, AMPEG, Robe, </a:t>
            </a:r>
            <a:r>
              <a:rPr lang="en-US" sz="12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ClayPaky</a:t>
            </a:r>
            <a:r>
              <a:rPr lang="en-US" sz="12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LightSky</a:t>
            </a:r>
            <a:r>
              <a:rPr lang="en-US" sz="12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Involight</a:t>
            </a:r>
            <a:r>
              <a:rPr lang="en-US" sz="12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Imlight</a:t>
            </a:r>
            <a:r>
              <a:rPr lang="en-US" sz="12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 Lighting </a:t>
            </a:r>
            <a:r>
              <a:rPr lang="ru-RU" sz="12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многие другие.</a:t>
            </a:r>
            <a:endParaRPr lang="en-US" sz="1200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1560" y="54868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опыт</a:t>
            </a:r>
            <a:endParaRPr lang="ru-RU" sz="2000" b="1" cap="all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07901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Несмотря </a:t>
            </a:r>
            <a:r>
              <a:rPr lang="ru-RU" sz="1600" b="1" cap="all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то</a:t>
            </a:r>
            <a:r>
              <a:rPr lang="ru-RU" sz="1600" cap="all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главный офис базируется в г. Москва, территориальные границы Москвы нас не останавливают</a:t>
            </a:r>
            <a:r>
              <a:rPr lang="ru-RU" sz="16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cap="all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основных мероприятий </a:t>
            </a:r>
            <a:r>
              <a:rPr lang="ru-RU" sz="1600" cap="all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проектов вся Россия</a:t>
            </a:r>
            <a:r>
              <a:rPr lang="ru-RU" sz="16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том числе Москва и Московская </a:t>
            </a:r>
            <a:r>
              <a:rPr lang="ru-RU" sz="16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  <a:endParaRPr lang="en-US" sz="16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cap="all" dirty="0" smtClean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</a:t>
            </a:r>
            <a:r>
              <a:rPr lang="ru-RU" sz="1600" b="1" cap="all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нас есть опыт </a:t>
            </a:r>
            <a:r>
              <a:rPr lang="ru-RU" sz="16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мировых турне Звезд Эстрады и корпоративных мероприятий на территории других государств и континентов (</a:t>
            </a:r>
            <a:r>
              <a:rPr lang="ru-RU" sz="1600" cap="all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Мексика, Шри-Ланка, Вьетнам, Камбоджи, Китай, </a:t>
            </a:r>
            <a:r>
              <a:rPr lang="ru-RU" sz="1600" cap="all" dirty="0" err="1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Montenegro</a:t>
            </a:r>
            <a:r>
              <a:rPr lang="ru-RU" sz="16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600" b="1" cap="all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54868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Территория охвата</a:t>
            </a:r>
            <a:endParaRPr lang="ru-RU" sz="2000" b="1" cap="all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15616" y="3677550"/>
            <a:ext cx="6696744" cy="2651044"/>
            <a:chOff x="1115616" y="3677550"/>
            <a:chExt cx="6696744" cy="265104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3684438"/>
              <a:ext cx="4900819" cy="2644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427984" y="3677550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cap="all" dirty="0" smtClean="0">
                  <a:solidFill>
                    <a:srgbClr val="E733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Вся Россия</a:t>
              </a:r>
              <a:endParaRPr lang="ru-RU" sz="1200" b="1" cap="all" dirty="0">
                <a:solidFill>
                  <a:srgbClr val="E7332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382" y="3925083"/>
              <a:ext cx="227428" cy="373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115616" y="4437112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cap="all" dirty="0" err="1" smtClean="0">
                  <a:solidFill>
                    <a:srgbClr val="E733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мексика</a:t>
              </a:r>
              <a:endParaRPr lang="ru-RU" sz="1200" b="1" cap="all" dirty="0">
                <a:solidFill>
                  <a:srgbClr val="E7332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2522" y="4444370"/>
              <a:ext cx="227428" cy="373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707904" y="4715767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b="1" cap="all" dirty="0" err="1" smtClean="0">
                  <a:solidFill>
                    <a:srgbClr val="E733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Шри-ланка</a:t>
              </a:r>
              <a:endParaRPr lang="ru-RU" sz="1200" b="1" cap="all" dirty="0">
                <a:solidFill>
                  <a:srgbClr val="E7332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4744705"/>
              <a:ext cx="227428" cy="373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6117276" y="4730592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cap="all" dirty="0" err="1" smtClean="0">
                  <a:solidFill>
                    <a:srgbClr val="E733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вьетнам</a:t>
              </a:r>
              <a:endParaRPr lang="ru-RU" sz="1200" b="1" cap="all" dirty="0">
                <a:solidFill>
                  <a:srgbClr val="E7332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740" y="4724846"/>
              <a:ext cx="227428" cy="373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6228184" y="4427506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cap="all" dirty="0" err="1" smtClean="0">
                  <a:solidFill>
                    <a:srgbClr val="E733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камбоджи</a:t>
              </a:r>
              <a:endParaRPr lang="ru-RU" sz="1200" b="1" cap="all" dirty="0">
                <a:solidFill>
                  <a:srgbClr val="E7332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3562" y="4437112"/>
              <a:ext cx="227428" cy="373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5856740" y="4150714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cap="all" dirty="0" err="1" smtClean="0">
                  <a:solidFill>
                    <a:srgbClr val="E733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китай</a:t>
              </a:r>
              <a:endParaRPr lang="ru-RU" sz="1200" b="1" cap="all" dirty="0">
                <a:solidFill>
                  <a:srgbClr val="E7332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891" y="4240958"/>
              <a:ext cx="227428" cy="373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599950" y="4005064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cap="all" dirty="0" err="1" smtClean="0">
                  <a:solidFill>
                    <a:srgbClr val="E733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montenegro</a:t>
              </a:r>
              <a:endParaRPr lang="ru-RU" sz="1200" b="1" cap="all" dirty="0">
                <a:solidFill>
                  <a:srgbClr val="E7332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433" y="4046976"/>
              <a:ext cx="227428" cy="373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64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97327"/>
            <a:ext cx="799288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Агентствам и индивидуальным организаторам </a:t>
            </a:r>
            <a:endParaRPr lang="en-US" sz="1600" b="1" cap="all" dirty="0" smtClean="0">
              <a:solidFill>
                <a:srgbClr val="08A6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долгосрочном сотрудничестве, заключении договора-подряда технического сопровождения, делаем уникальные условия и предложения</a:t>
            </a:r>
            <a:r>
              <a:rPr lang="ru-RU" sz="16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cap="all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Полностью берём </a:t>
            </a:r>
            <a:r>
              <a:rPr lang="ru-RU" sz="16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себя техническое обслуживание, сопровождение мероприятия.</a:t>
            </a:r>
            <a:br>
              <a:rPr lang="ru-RU" sz="16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cap="all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Допускаем </a:t>
            </a:r>
            <a:r>
              <a:rPr lang="ru-RU" sz="16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вывоз аппаратуры со склада на личном транспорте.</a:t>
            </a:r>
            <a:br>
              <a:rPr lang="ru-RU" sz="16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cap="all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Предлагаем</a:t>
            </a:r>
            <a:r>
              <a:rPr lang="ru-RU" sz="1600" b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льготные условия доставки, монтажа/демонтажа оборудования.</a:t>
            </a:r>
            <a:br>
              <a:rPr lang="ru-RU" sz="16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cap="all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Обеспечиваем </a:t>
            </a:r>
            <a:r>
              <a:rPr lang="ru-RU" sz="16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выезд специалистов на место проведения мероприятия и другие дополнительные услуги, которые необходимы для организации качественного EVENT - События (доставка, монтаж/демонтаж оборудования, установка сцены и дополнительного сценического оборудования, услуги звукорежиссера, художника по свету, технического директора мероприятия).</a:t>
            </a:r>
            <a:endParaRPr lang="ru-RU" sz="1600" b="1" cap="all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54868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Наши преимущества</a:t>
            </a:r>
            <a:endParaRPr lang="ru-RU" sz="2000" b="1" cap="all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81" y="5589240"/>
            <a:ext cx="809625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55" y="5678934"/>
            <a:ext cx="596900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04" y="5673378"/>
            <a:ext cx="585787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940" y="5634484"/>
            <a:ext cx="630237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26" y="5690047"/>
            <a:ext cx="708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249" y="5690047"/>
            <a:ext cx="6413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00" y="5690047"/>
            <a:ext cx="5969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647" y="5673378"/>
            <a:ext cx="585787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3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908720"/>
            <a:ext cx="79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cap="all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700808"/>
            <a:ext cx="7992888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600" b="1" cap="all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офис:</a:t>
            </a:r>
          </a:p>
          <a:p>
            <a:pPr algn="ctr">
              <a:spcAft>
                <a:spcPts val="300"/>
              </a:spcAft>
            </a:pPr>
            <a:r>
              <a:rPr lang="ru-RU" sz="1600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140003, Московская </a:t>
            </a:r>
            <a:r>
              <a:rPr lang="ru-RU" sz="1600" dirty="0" err="1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обл.г</a:t>
            </a:r>
            <a:r>
              <a:rPr lang="ru-RU" sz="1600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Люберцы, </a:t>
            </a:r>
            <a:endParaRPr lang="en-US" sz="1600" dirty="0" smtClean="0">
              <a:solidFill>
                <a:srgbClr val="08A6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ru-RU" sz="1600" dirty="0" smtClean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ru-RU" sz="1600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3-е почтовое отделение, д. 82, офис 4</a:t>
            </a:r>
          </a:p>
          <a:p>
            <a:pPr algn="ctr">
              <a:spcAft>
                <a:spcPts val="300"/>
              </a:spcAft>
            </a:pPr>
            <a:endParaRPr lang="ru-RU" sz="1600" b="1" cap="all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ru-RU" sz="1600" b="1" cap="all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 Офис:</a:t>
            </a:r>
          </a:p>
          <a:p>
            <a:pPr algn="ctr">
              <a:spcAft>
                <a:spcPts val="300"/>
              </a:spcAft>
            </a:pPr>
            <a:r>
              <a:rPr lang="ru-RU" sz="1600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Москва, улица, Автомобильный проезд 10с5 (Склад Офис)</a:t>
            </a:r>
          </a:p>
          <a:p>
            <a:pPr algn="ctr">
              <a:spcAft>
                <a:spcPts val="300"/>
              </a:spcAft>
            </a:pPr>
            <a:endParaRPr lang="ru-RU" sz="1600" b="1" cap="all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ru-RU" sz="1600" b="1" cap="all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Почта:</a:t>
            </a:r>
          </a:p>
          <a:p>
            <a:pPr algn="ctr">
              <a:spcAft>
                <a:spcPts val="300"/>
              </a:spcAft>
            </a:pPr>
            <a:r>
              <a:rPr lang="ru-RU" sz="1600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Office@party365.ru</a:t>
            </a:r>
          </a:p>
          <a:p>
            <a:pPr algn="ctr">
              <a:spcAft>
                <a:spcPts val="300"/>
              </a:spcAft>
            </a:pPr>
            <a:endParaRPr lang="ru-RU" sz="1600" b="1" cap="all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ru-RU" sz="1600" b="1" cap="all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Телефоны:</a:t>
            </a:r>
          </a:p>
          <a:p>
            <a:pPr algn="ctr">
              <a:spcAft>
                <a:spcPts val="300"/>
              </a:spcAft>
            </a:pPr>
            <a:r>
              <a:rPr lang="ru-RU" sz="1600" cap="all" dirty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+ 7(495) 663 53 65, + 7(925) 936 53 </a:t>
            </a:r>
            <a:r>
              <a:rPr lang="ru-RU" sz="1600" cap="all" dirty="0" smtClean="0">
                <a:solidFill>
                  <a:srgbClr val="08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en-US" sz="1600" cap="all" dirty="0" smtClean="0">
              <a:solidFill>
                <a:srgbClr val="08A6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077" y="5811525"/>
            <a:ext cx="410734" cy="41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719" y="5826578"/>
            <a:ext cx="401721" cy="41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50" y="5805265"/>
            <a:ext cx="410734" cy="41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92" y="5805264"/>
            <a:ext cx="401721" cy="41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568" y="5301208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ПРИСОЕДИНЯЙТЕСЬ В ГРУППЫ И СЛЕДИТЕ ЗА НАШИМИ АКЦИЯМИ</a:t>
            </a:r>
            <a:r>
              <a:rPr lang="ru-RU" sz="1600" b="1" cap="all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600" b="1" cap="all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419</Words>
  <Application>Microsoft Office PowerPoint</Application>
  <PresentationFormat>Экран (4:3)</PresentationFormat>
  <Paragraphs>75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Evgeniya Lukyanenko</dc:creator>
  <cp:lastModifiedBy>Evgeniya Lukyanenko</cp:lastModifiedBy>
  <cp:revision>45</cp:revision>
  <dcterms:created xsi:type="dcterms:W3CDTF">2019-09-12T15:29:26Z</dcterms:created>
  <dcterms:modified xsi:type="dcterms:W3CDTF">2019-10-01T14:13:47Z</dcterms:modified>
</cp:coreProperties>
</file>